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6" r:id="rId8"/>
    <p:sldId id="269" r:id="rId9"/>
    <p:sldId id="261" r:id="rId10"/>
    <p:sldId id="272" r:id="rId11"/>
    <p:sldId id="270" r:id="rId12"/>
    <p:sldId id="264" r:id="rId13"/>
    <p:sldId id="273" r:id="rId14"/>
    <p:sldId id="268" r:id="rId15"/>
    <p:sldId id="274" r:id="rId16"/>
    <p:sldId id="275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C2C3-4677-44CE-8B16-D0C66DDF44B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050D-3208-46E8-B579-A43A8F66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428868"/>
            <a:ext cx="4038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«День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птахів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4884971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Всеукраїнський 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</a:t>
            </a:r>
          </a:p>
          <a:p>
            <a:pPr algn="ctr"/>
            <a:endParaRPr lang="uk-UA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429000"/>
            <a:ext cx="5072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Члени гуртка</a:t>
            </a:r>
          </a:p>
          <a:p>
            <a:pPr algn="ctr" eaLnBrk="0" hangingPunct="0">
              <a:defRPr/>
            </a:pP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“Юні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друзі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природи”</a:t>
            </a:r>
            <a:endParaRPr lang="uk-UA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Лебединського навчально-виховного комплексу</a:t>
            </a:r>
            <a:endParaRPr lang="ru-RU" sz="11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загальноосвітня школа І-ІІІ ступенів № 1</a:t>
            </a:r>
            <a:r>
              <a:rPr lang="uk-UA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Шполянської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районної ради</a:t>
            </a: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</a:rPr>
              <a:t>Черкаської області</a:t>
            </a:r>
          </a:p>
          <a:p>
            <a:pPr algn="ctr" eaLnBrk="0" hangingPunct="0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</a:rPr>
              <a:t>Керівник – Медяник Тетяна Іванівна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1445982" cy="1377126"/>
          </a:xfrm>
          <a:prstGeom prst="rect">
            <a:avLst/>
          </a:prstGeom>
          <a:noFill/>
        </p:spPr>
      </p:pic>
      <p:pic>
        <p:nvPicPr>
          <p:cNvPr id="11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00826" y="357166"/>
            <a:ext cx="2000232" cy="192798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3714752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Україночки-дівчата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Весну закликають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Пташки у руках тримають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Веснянки співають.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F:\DSCI1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cterra.com/muz/nevelic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37705">
            <a:off x="5786446" y="857232"/>
            <a:ext cx="2216700" cy="2071682"/>
          </a:xfrm>
          <a:prstGeom prst="rect">
            <a:avLst/>
          </a:prstGeom>
          <a:noFill/>
        </p:spPr>
      </p:pic>
      <p:pic>
        <p:nvPicPr>
          <p:cNvPr id="10" name="Рисунок 9" descr="F:\DSCI188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786190"/>
            <a:ext cx="2981325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429000"/>
            <a:ext cx="39857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Весну журавлі приносять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До рідного хати.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Вони захисту в вас просять –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Не смій ображати.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F:\DSCI189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838575" cy="2878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flipH="1">
            <a:off x="1000100" y="500042"/>
            <a:ext cx="1928826" cy="21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8535" r="21088"/>
          <a:stretch>
            <a:fillRect/>
          </a:stretch>
        </p:blipFill>
        <p:spPr bwMode="auto">
          <a:xfrm>
            <a:off x="6000760" y="4357694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85852" y="928670"/>
            <a:ext cx="37483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лелечине гніздечко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Щастя в дім приносить.</a:t>
            </a:r>
          </a:p>
          <a:p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“Не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руйнуй мою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домівку”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Тебе пташка просить!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D:\Фото\Птахи\IMG_1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2976249" cy="2304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D:\Фото\Птахи\Копія IMG_17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3390900" cy="248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8510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Є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багато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пташок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голосних</a:t>
            </a:r>
            <a:r>
              <a:rPr lang="ru-RU" sz="2400" b="1" dirty="0" smtClean="0">
                <a:solidFill>
                  <a:srgbClr val="0070C0"/>
                </a:solidFill>
              </a:rPr>
              <a:t> ,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Любі</a:t>
            </a:r>
            <a:r>
              <a:rPr lang="ru-RU" sz="2400" b="1" dirty="0" smtClean="0">
                <a:solidFill>
                  <a:srgbClr val="0070C0"/>
                </a:solidFill>
              </a:rPr>
              <a:t>  ,  </a:t>
            </a:r>
            <a:r>
              <a:rPr lang="ru-RU" sz="2400" b="1" dirty="0" err="1" smtClean="0">
                <a:solidFill>
                  <a:srgbClr val="0070C0"/>
                </a:solidFill>
              </a:rPr>
              <a:t>милі</a:t>
            </a:r>
            <a:r>
              <a:rPr lang="ru-RU" sz="2400" b="1" dirty="0" smtClean="0">
                <a:solidFill>
                  <a:srgbClr val="0070C0"/>
                </a:solidFill>
              </a:rPr>
              <a:t>   нам  </a:t>
            </a:r>
            <a:r>
              <a:rPr lang="ru-RU" sz="2400" b="1" dirty="0" err="1" smtClean="0">
                <a:solidFill>
                  <a:srgbClr val="0070C0"/>
                </a:solidFill>
              </a:rPr>
              <a:t>співи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пташині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Та  </a:t>
            </a:r>
            <a:r>
              <a:rPr lang="ru-RU" sz="2400" b="1" dirty="0" err="1" smtClean="0">
                <a:solidFill>
                  <a:srgbClr val="0070C0"/>
                </a:solidFill>
              </a:rPr>
              <a:t>завжди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наймилішими</a:t>
            </a:r>
            <a:r>
              <a:rPr lang="ru-RU" sz="2400" b="1" dirty="0" smtClean="0">
                <a:solidFill>
                  <a:srgbClr val="0070C0"/>
                </a:solidFill>
              </a:rPr>
              <a:t>   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  них ,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Будуть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ті</a:t>
            </a:r>
            <a:r>
              <a:rPr lang="ru-RU" sz="2400" b="1" dirty="0" smtClean="0">
                <a:solidFill>
                  <a:srgbClr val="0070C0"/>
                </a:solidFill>
              </a:rPr>
              <a:t> ,  </a:t>
            </a: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  у  </a:t>
            </a:r>
            <a:r>
              <a:rPr lang="ru-RU" sz="2400" b="1" dirty="0" err="1" smtClean="0">
                <a:solidFill>
                  <a:srgbClr val="0070C0"/>
                </a:solidFill>
              </a:rPr>
              <a:t>рідній</a:t>
            </a:r>
            <a:r>
              <a:rPr lang="ru-RU" sz="2400" b="1" dirty="0" smtClean="0">
                <a:solidFill>
                  <a:srgbClr val="0070C0"/>
                </a:solidFill>
              </a:rPr>
              <a:t>  </a:t>
            </a:r>
            <a:r>
              <a:rPr lang="ru-RU" sz="2400" b="1" dirty="0" err="1" smtClean="0">
                <a:solidFill>
                  <a:srgbClr val="0070C0"/>
                </a:solidFill>
              </a:rPr>
              <a:t>країні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 descr="F:\DSCI18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43338" cy="3040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iskracenter.ru/upload/medialibrary/dbf/dbf718cb3a555e6e201d20f3e4231b3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4100481" cy="356533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51725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 неволі не житиме пташка,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Тому що на серці їй дуже важко.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Ти краще її на волю пусти,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Дозволь їй напитись з листочка роси.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F:\DSCI19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DSCI1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312896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4.bp.blogspot.com/-6Rv0XGyMM58/Uz2G9-qzEqI/AAAAAAAABfo/oy4Ku2gW_dw/s1600/dve-ptic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41798"/>
            <a:ext cx="2928926" cy="2315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000108"/>
            <a:ext cx="3965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Наших пташок </a:t>
            </a:r>
            <a:r>
              <a:rPr lang="uk-UA" sz="2400" b="1" dirty="0" err="1" smtClean="0">
                <a:solidFill>
                  <a:srgbClr val="0070C0"/>
                </a:solidFill>
              </a:rPr>
              <a:t>прославляєм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І про них вірші </a:t>
            </a:r>
            <a:r>
              <a:rPr lang="uk-UA" sz="2400" b="1" dirty="0" err="1" smtClean="0">
                <a:solidFill>
                  <a:srgbClr val="0070C0"/>
                </a:solidFill>
              </a:rPr>
              <a:t>складаєм</a:t>
            </a:r>
            <a:r>
              <a:rPr lang="uk-UA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Щоб всі знали повсякчас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З ними є зв’язок у нас.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D:\Фото\Птахи\IMG_17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3889587" cy="3257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italianoungherese.weebly.com/uploads/1/1/1/1/11113880/4807174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08"/>
            <a:ext cx="2491396" cy="20907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214422"/>
            <a:ext cx="5743880" cy="18158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Хочемо </a:t>
            </a:r>
            <a:r>
              <a:rPr lang="uk-UA" sz="2800" b="1" dirty="0" err="1" smtClean="0">
                <a:solidFill>
                  <a:srgbClr val="0070C0"/>
                </a:solidFill>
              </a:rPr>
              <a:t>сказать</a:t>
            </a:r>
            <a:r>
              <a:rPr lang="uk-UA" sz="2800" b="1" dirty="0" smtClean="0">
                <a:solidFill>
                  <a:srgbClr val="0070C0"/>
                </a:solidFill>
              </a:rPr>
              <a:t> вам на прощання,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Щоб здійснились всі ваші бажання,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Будьте ви як пташки роботящі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І здійсняться мрії всі найкращі!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F:\DSCI18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3987800" cy="299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AutoShape 2" descr="http://img-fotki.yandex.ru/get/5904/98949013.b/0_79a26_233d9659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mg-fotki.yandex.ru/get/5904/98949013.b/0_79a26_233d9659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714348" y="3286124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6215074" y="314324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pic>
        <p:nvPicPr>
          <p:cNvPr id="13314" name="Picture 2" descr="http://img01.chitalnya.ru/upload2/325/7581751183606684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66"/>
            <a:ext cx="4786346" cy="5475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1736" y="1000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 Лебедині на горбочку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Стоїть наша школа,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 ній діточки, мов в  садочку,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Трудяться як бджоли.</a:t>
            </a:r>
          </a:p>
        </p:txBody>
      </p:sp>
      <p:pic>
        <p:nvPicPr>
          <p:cNvPr id="3" name="Picture 7" descr="http://irynafedoryshyn.com/wp-content/uploads/2012/12/1269034451zhXfk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1714500" cy="209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 e-mail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42918"/>
            <a:ext cx="1331312" cy="1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3119459" cy="233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мамине\Новая папка\новий рік 1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357562"/>
            <a:ext cx="3135306" cy="23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928670"/>
            <a:ext cx="39324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 про конкурс як дізнались,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Разом всі зібрались, 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Ознайомились з завданням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виникло запитання…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2" name="AutoShape 2" descr="http://img-fotki.yandex.ru/get/5904/98949013.b/0_79a26_233d9659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птахи\птахи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460664" cy="25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Мои документы\Мои рисунки\птахи\птахи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508290" cy="263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Мои документы\Мои рисунки\птахи\птахи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857232"/>
            <a:ext cx="3301984" cy="247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357298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Хто про птахів більше знає,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Яка пташка відлітає,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 яка у нас зимує,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Де і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як,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й коли ночує?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Коли трохи почитали,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То план дій своїх ми склали: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Треба свято влаштувати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Вірних друзів зустрічати.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птахи\птахи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081441" cy="306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a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56338">
            <a:off x="4886560" y="1249667"/>
            <a:ext cx="1524000" cy="808038"/>
          </a:xfrm>
          <a:prstGeom prst="rect">
            <a:avLst/>
          </a:prstGeom>
          <a:noFill/>
        </p:spPr>
      </p:pic>
      <p:pic>
        <p:nvPicPr>
          <p:cNvPr id="9" name="Picture 2" descr="a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2475">
            <a:off x="6947343" y="1508921"/>
            <a:ext cx="1524000" cy="8080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2500306"/>
            <a:ext cx="4000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Хлопчаки у нас завзяті,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Де іще таких нам взяти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Цвяхи, дощечки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побрали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Враз шпаківні змайстрували</a:t>
            </a: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Мои рисунки\птахи\птахи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244023" cy="222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Admin\Мои документы\Мои рисунки\птахи\птахи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96" y="357166"/>
            <a:ext cx="3200369" cy="2400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Admin\Мои документы\Мои рисунки\птахи\птахи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71942"/>
            <a:ext cx="3271797" cy="2453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Admin\Мои документы\Мои рисунки\птахи\птахи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71942"/>
            <a:ext cx="3357586" cy="2518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642918"/>
            <a:ext cx="3466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Вони звикли не ліниться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шпаківні, як годиться,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На дерева закріпили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 гостей вже запросили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Мои документы\Мои рисунки\птахи\птахи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4156" y="2689060"/>
            <a:ext cx="3795623" cy="2846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Documents and Settings\Admin\Мои документы\Мои рисунки\птахи\птахи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8373" y="2681123"/>
            <a:ext cx="3732139" cy="279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857232"/>
            <a:ext cx="3768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дівчатка не відстали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Сценарій свята уже склали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І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влаштовувать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шпаківні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Хлопчакам  допомагали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Мои документы\Мои рисунки\птахи\птахи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565373" cy="2673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Мои документы\Мои рисунки\птахи\птахи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53847" y="2975781"/>
            <a:ext cx="3803376" cy="2852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№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00042"/>
            <a:ext cx="2266931" cy="1795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1285860"/>
            <a:ext cx="3312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Прилаштовані будинки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Пташок закликають.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  шкідники із садочків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Дружно повтікають!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Admin\Мои документы\Мои рисунки\птахи\птахи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7164" y="1145142"/>
            <a:ext cx="2874461" cy="2155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Documents and Settings\Admin\Мои документы\Мои рисунки\птахи\птахи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7787" y="895165"/>
            <a:ext cx="3160636" cy="237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C:\Documents and Settings\Admin\Мои документы\Мои рисунки\птахи\птахи 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36624" y="3349864"/>
            <a:ext cx="3367061" cy="2525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50" name="AutoShape 6" descr="data:image/jpeg;base64,/9j/4AAQSkZJRgABAQAAAQABAAD/2wCEAAkGBxQTEhQSExQWFhUXFxUbGRgYFhgYHBgfGhoYGhgYFxoYHSggGBslHxwUITEhJykrLi4uGh8zODMsNygtLisBCgoKDg0OGxAQGiwkICQ3LywsLCw0LDcsLDQsNDQsLDcsLCw0LCwsLCwsLCwsLCwsLCwsLCwvLCwsLCwsLCwsLP/AABEIARcAtAMBIgACEQEDEQH/xAAcAAEAAwEBAQEBAAAAAAAAAAAABAUGAwIHAQj/xAA8EAABAwIEAgcGBQMDBQAAAAABAAIRAyEEBRIxQVEGEyJhcYGRQqGxwdHwFCMyYuFScvEHM4IVJHOy0v/EABoBAQADAQEBAAAAAAAAAAAAAAABAgMEBQb/xAAkEQACAgMAAgIDAQEBAAAAAAAAAQIRAyExEkEEMiJRcaGxE//aAAwDAQACEQMRAD8A+4oiIAiIgCIiAIiIAiIgCIiAIiIAiIgCIiAIhKz2b9IIBbRPi/cf8eZ79lWUlFbJSbLHM83p0bOMu4NG/ieQXTKcb1tMPIgyZF/msVhqUnraj9LZvJMk955rZ5O8OpBzRAMx4AxPuWcMjlItKNInIiLYoEREAREQBERAEREAREQBERAEREAREQBc69ZrGlziABuSvGMxbKTS95gD39wHErIZjj31nAkf2U+X7ncys55FH+loxs75vnBqWEtp8G7Of3nk3uXnL8r1lpfHc3byVe/ENpHtfmVDwBkDxPyXL8Y8O1l3aO0fdlzXbuRrxaO2ZanP7dmtJEbAfytf0ecDQYW/pvHqVhi4vvUdYcPrxW56PtjD04sCCR4EmFfD9ys+FiiIuoyCIiAIiIAiIgCIiAIiIAiIgCIiALji8S2m0veYA+4C91agaCSYAWE6U5uX2m3ALOc/FFoxs5ZhnZq1NbgSB+hvBvf3lcK1eTFPVcDUTuTxuOCrmKQyI3suRtm9CqBHZ35jh5r1hYaJO/vK/S6REQOZt6c1yZMWi09oqEiGdmgapc0kcABc/wAL6Pl7YpMH7W/BYPKcKaj2hskkjtHYcyBxsvoVNkAAbAQujCvZlNnpERdBQIiIAiIgCIiAIiIAiIgCIiAL8Jhfqps/zIMbpkcJ8+ChukSin6S59Yhu0wPLisk5xqO+v3dSMbhi6mKmppDnO9oSNlHpnTH371xTbctm0eE+tgH02tLwWg8Y38PvivdJgAm0c15rZlUcGscQRAAG8eHw8l56of1R5H4qGv0T/RimtO5A5Fd2UaTabXa9btRGmDyHBQa7YIkyZspNGuW7Nm8ykdES2bDorRdpc9wgzpA5AcfNXyo+ib3upuc4RLreglXi7IfUxfQiIrkBERAEREAREQBERAEREAREQHPEVQ1pceAXyrpFmjnOdPP1X0PpFXim4TFifQSPgvleZP7TObgPqsMr9F4o74ZstE7CffC6VF5oUu+y7Mw1729T71zGq0eGCLg35qwoOLmEkSAQJ2j+V4psaAdjA42A8V4/FP6stY50EiRJvE/wpSoM8VaMubczOxXUvdTMiw8o9F+YNmrtTPC5uFJcxzPD4puyNUazoji+spvM3DhNo4K+Wd6I6A1waT2u0RAtFitEuzH9TKXQiIrlQiIgCIiAIiIAiIgCIiAIi54mqGtc47AEoCk6TVgKb3CDwM/yvloaatUvOwnT/C1nTbHhtKAZ1gbd/FZPBN0MAHAE+Zlcs3bNV+i1wuJ01KbdLXCRYz57FaCnhhWLywhhky2Ji/jssjkZmtJkkbK2r5nh2vbTc8io4xLZgTwcRYXsqKi6UpfVEnF4YaDqjU0xbj9VCgNAcNtiORXXEsDW21B8mQRYiBF58Vx6waTMwRZVIZMwlOGEj+r4qzwVZrjpInafA/ZXHLmjSBYhzSfRRcK406sjtNj1H1CunZVmtyPBhlV+nYt25GVeqm6OPDw+oJBJAg8IHu/hXK6Ma/EpLoREWhUIiIAiIgCIiAIiIAi51qwaLlUWYdIKbHaTVa13Bs/E8FWU1HrJUW+GhVZ0jcRh3xxA+KxOa5mammqHOYQ7QRJ3Nx4cVYvzd2Iw76Tj26ZkuHL2Se/efBZvImmiyjsw3SmqHUydVgD6m0D3qFlmZU2UXmq9xcCNIsQCN5mDtHqpOe0XdQ90AaiXDjOk3A9CsMatyNgTMcuce5Y+Fl47mkWlPPqrXOuJdNxbTPD0ULG48uAHJWGS5H1o1umOAHHxPDuVrjMiptgOp6bC5kd/jPgs5ZIRfOHs4sM/FqNKyXT6dNeGsdScYABIM7C581b0MUypTDqZlpMEcRF/JYHF4ANM0iSOIPyUnoriqvWikwmCSSOAjcnlb5K6fkrRy5/jKC2qf+H0XLqxAA4TY+NiprpEEX0ke75ELhFJraekuuDqGkWubi6lms0kBx0ujsumJ4RIUVvZw+i+6J1w4P0ggWmed1oVUdGo0O3nVefAR4hW668f1MZdCIiuQEREAREQBERAFyxFbSO87BdVU5vimsl7zDWje9p8PJQ3SBzzB5LOwJfxJ+S+eYvorUOI1vc2C6zw7tXABBESbTvZa1vSjCiQarRABuHDnYAiSfqFRYnOi/XVpgMpajFaoNxAGlo9ozJEe5cebxlv/hvjyOFlPnmKALmhzBSY5pFjreYvEDxuvPR/OwC4sY8l4IIguDhxiDI8dgutPKOsBq1HTP6Wn2hNy6OHx8Fa9Dq1OjQqufpb2rwO0Qdmgb87BUhvb0Utmazd2KLC91ACkNIDhOmDfciBx9Vmx0dqO7bNPaJtfcezPA/Gy1OYZ++n/wBux2qgCToc0SRbS10zt74VXlJNQuPF7iTExyFuCl5PFaOvB8SWSHknv0R8vxrsPUb1jS0gwIMD1HwV90izr8S7U5gkCGuaSJHwXN+ADqopvOoETfu3JlVGZ6GfotTkhpn9UbkDks5PX4nqfFhkTTy06472RagHAqKazqNRtVlibHvVjleBq1yRTY4wxzv07wD81UZixwZcEQ68jjdTCLTNvkZITi0t+zW1cy0w8kxJHhxE9260vRh34xrdIsC4PnYDn4yvn3UnFPYyg6aj9LX07i+2rlAFyt9QyvF4XLRRo0S0ueTVqau04GfZAlrdh4eJWkIVbZ81L8XRrsFmeDwjerfjKUzfVUaDfYRNloKVUOAc0hzTcEGQe8Ebr+eX5NVqvbSa19Wq4wOyWtkmST3cSeQX2joP0efgsMKL6pqGSY2ayfZYN4+Jk2XTin5LhRmhREWpAREQBERAEREAVK+oHEk3ubfxyV0s8Hw4w2RtPM7lUm6LIz2YZFhus63qgCBA1Elv/Fmx+CiZhhm1qlLslwZYDmbwI5cfJaHGiTGgB0bm/kAF+5bgSxrqjhA3HP8Ahc7ipOkXqkUFTS1r2uADtY2tAMyBwVBhGfmmTYCY4GFoK9PrA9zQXOBJIHyB3WerktqB8eIG94lZZrcaQcdWUGbs/OLfaADrcDJkX34L3kdXSSORn1v9+C45nLsXLQe0JgcibegAXGqyoxwqMG245rNLSTPa+DkTw/zv8ZfY0Go8vPZaAAecEwfELL9IA4VRT2DARPMSSD6QrbF9KOs0gtt1YY4BoDmltpIG+/uVS/NNxpDjweDBjhII9yvGLi7SNsk4zh4t0dstxbqYcWucDpcAQSNwZJj0hRsxqdnT7TiXEcuU/RfjswebW7hAa0d5A3K99G8F+JxdKk8kCsXN1kTBgwR5gK8YNu2c2bPDHBpdeitwVR7CKrdTXB1nibHfcceK/pPIOkFOrg6OIqVGM1MGrU4N7Q7Lt+8FfJK34zJ+uw/Vtd1zOzVvaARrZ+4F3G+yzuByw9kudJ7zYTwv4XW8sihtnkY8cssvGPT+jMNmdCoYp1abnHg17ST6FTV/PdesWaS1xnhpluki8z8F9i6B5s/E4RlSqQXguaSOOnYkcD/lRhz+emjr+X8H/wAI+SdmiREXQeeEREAREQBERAFnH12io6mHdpj7g2JBkiOY39Cr+vXaxpc4gALKY0U8Vqg6XBwdTdF2kbHw7u9ZZeaNMXi3UjpSquDwO4uPPiIHjPuUZ2Nqup1XDadu7/CyuO6RV21zBlzeyREDsmJg3k38iFa5bmdStUYwAUmuvJEh7LnsXgHhxhc0ciekd8/gzjHydcOdB7m1YaLAHUdgZ2b48bclFrMaXmNhzsR4xZanMsDDSWiwFvmqVuGLnBxYRYgkW1AW5bxZWpnHKSfCoZgQxxeB2jx7uAHcv2nh26tekTP2eUq1xoYXkNaWtG0nu8FAm5G6pNJMtjnJLTqzJZ10eJquewdlxMxu13EfD1XjD9F6hN6mkd4JPusvo9CjRNJznO0vOkBpIv5gW248gqauwg/TbyUNtU/RsvkSql0x+Y9E3tYDTeXmTqAEW/aOPGe5WnQrC/7FVsDqqhdqImd+wAefPgrtrl+UqzWdmAJJNhzuT4yoeS+ejGacncmbrGOw+OpGjVDQ4g6SQCWmLOYTxWfx3+njtM0nt18QZDTy4E/fmqwV44q8wPSaswAOh7RzmfVaecZ/dELyg/KDojUv9NQ4M6yuWmO01jRAPHQTw8QtlkeTU8LS6qlOmSSXGSSdyVXUOlTCRLHAc5BjyV9RrNe0OaQQdiF0Y4Y1uIzfJzZF4zZ7REWpzhERAEREAUTMMcKY5uOw+Z7l6xmNbTEuP33qjxbhqNR5gGOPpCpKVEpHPMXHU2q++n2eAlQMUG1GyzU1w8IVVnebkk3sFKwmIDmtcPaAMffmuec/R0YoXsrcTlppOFWluA4kuiBtwi+7irXJsB1dNvam+oERAkcCLenco+aU3lstkAAzffwAPiLqv/6ycPSaazTBm7RJN+0T2hfuWK0z0n55Mfd/6aeuZ3J9VyyPGdax1N36mE3/AKhJXmnpc0EEwQCOEg7GB81FwlPqcSxwsypI8+PyWkenn5FS0ds0oAG+9lXUcNJMEEzsWk799oHmr/N6LD2uPcqdlTS+G7EtnylTVMxM5nGZtpu6sAatQBiQAfed7earqWc6hOrT4i1/ftxtdeek2WOa/rmA6X6ST/S+1/W6nUcK005dT6suguuIdIJlpBNjvCx2dVQ8SZldfrCGi5NwpeOAdADA3SIsTfmfVVeTZaKNQ1AbFptsDyPjwUzMNRLXDa8/X1Cut8MXR1w3acR3SpL2QNvOfuVywTYaTt3ld3VGksplwGpwvBIvxJCnhXp5wr/HdXOSZgaVQX7DiA4cL7O8VTVSGOLWkOAcYI438FPyFgqVqbf3AnlAv8lONNPpWWz6EiIu0yCIvL3gCSYCA9KpzPOmU5a0gnieX8qDnOdmC1kgbTxP0WPxLy4yVjLL6RdRLXE5v1rwHToFyOJVZj8e+q6Nm8AvAZw4dy74fDS4NHPwlYveiyIJwfEgEq5y1+longSPmIHqvNakGOcz2h9V0xNMRItsFCivRZTZPzXHUtI0tIIFxG/rsqPDYY4gOaGU3t1TpfB0nwO/8rhjqku94K50abm9tjocJ4won26LRm0qTNAMnrO/VVDe5on38FIoZKGganuqaTIBdAn7CrsFn79LesAM8RY+YUw51ReIc6OVj9yrqUTNpvpXY7Ew/R+l2qwLrE8geMrzgM2pMqQ+GvHsuA5G/a81SdNGVOvY1l3BvWN7wzeLbiT9hVWAonFy2prNSCdYNo37YNmnkdiqOTT0brFHxtmkx1cGdJtvJaB/kKvOLJIBggH7IVOzLK9My150ibEbg3FttlpMv6MVqlPsUzzl1hPcTuqtOT0VdR4yZgsI2qCSdojw/lfmNDdgIjj8zzVhh8qdR1C+o+zx3sW8woNbAuDXOf2WiSSfvdWknxFItdZFp0pBPHwXSnQk6Ty+/kv3AYjSQeHLf/CmZ9WbVMtGgtiI2txhQTZXVaRYQDtNitt0UyoU29aR2ni08B9SqXJsqdiS1zjFNpuf6iODVulvhh7M5v0ERF0GYVDn+P0gt9Pr8VfLA5zVNWtpbzj3/wCfcs8nC0ekTHVpgbqDuYiVLxlAse8OFwT7oXOjTAbPE+K5X00TOuHaAOEyvdWrAtuT6Rdfmjs2P3yUVxd22gGWz5d6XoVs9VsXqvzi69HFS0jmRfzXCo0NY1w/SbE9/NSMPhZBZ7W47/BRbJqzhVpEyeWylYamHtJG4jUF6yt4JNNwE3N/aH8WUfE1Dh6msXYbOB4Du5qb9kE3GZWaegu2IJbxmfv3qn/DFr5B4+n8q5x9Z1jqmmYjiB9/ey4YfL3PqM0AS8w7/wCvII0pOidrZFxFVlYMcA8VWGKTm39oAeJt7ytF0b6NuI14hjWkjtANDS++79MRaJCt8t6M0qTmuBJLbiYiecK7W+PFTuRSU9UiP+Bp79Wy37Rw2UhEW9GZGx+CbVbBseDhu08x9Fic0xFai7TWa14mxIseRB4LfqHmuXNrsLHDwPJUnCyydHzypjGm4ZB3XEVwRB4rtjMtdTcWuBB7/iOYUnKMifWdbstG7iNu4cyuSpXVGtrtmi6DT1L5mNZj0Ex5rSLjg8K2kxrGCAPsk967LsgqikYt2wiIrEHmo6ATyBXzXEV7g7EgfVfRcc6Kbz+13wK+aYg/mMH9qwzF4HXqdTpO5k/fuXdkAkcvv6pi2EXH+VyZSLgX8FhLRdHbK6jW1RqAcwnbj9yu2LqM60tFmvmxGx+a65Xl7KrAdWnS43P7YNyoPSBulzHDuvz2VqdD2cMBSkVaTuBlvwK74K407PYbd4U2nl7jWY6n+pwMjgRF54BXeB6OjVrqwY/SGyPMn5KVjciPKmZqvRFQdYyzm7gbgjiFNpYF2KpwWHkTt5glaylldFpkU2ye5SwFeOD9kOdmdynov1bA2pUL+6IA7p381d4XA06f6GAd8X9d1IRbKKXClsIiKxAREQBERAeKlJrtwD4gFemtAsLL9RAEREAREQEPNz+TU/tPwXz/ABDQK4A5rf5yfyX+AHqQvn1UxXb/AHLDL0vEtsZQhgkfq2VVgq5FF4Ju18X3gi8q0zInR92VOxv5VU7TU9YACxL1snYCtFGp3H4gei9ZbgTiWNpg7ON+TfnaAuWW0jpqd8fBavoplpo0pdu+/gOAV8cbKydFhgcA2kIBJMRLomPIBS0RdSVGYREQBERAEREAREQBERAEREAREQBERAV2ff7J8Wf+wXz3MH/nMg+2PvxW96Sf7bf/ACN+a+cVyTi6beOry8fRY5Ollwt81xcNezjAjxXLHDTRDYvJPmvWKp/nNHNzfX7j3KfRy44iqGSQ3tFxHATFu9Y90jT2Tchwmt0HYAF3pstao2BwLaQIbx3J3KkrphHxRk3YREVyAiIgCIiAIiIAiIgCIiAIiIAiIgCIiAqukY/KbG4e34FYvL6TH4tjiCOZtYjgQeN+HNbnPB+V4EfRYXD0SMSHAGCSLNO+k+m0rHJ0uuGoy/AsdiXPsWtb6k2HulXmGwrKYIY2J3+z5qLkeGLKVxBcSSOXIKwV4RSVlWwiIrkBERAEREAREQBERAEREAREQBERAEREAREQHLFUA9hYdiFzwOEFNukbm5PMoiit2CSiIp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QTEhQSExQWFhUXFxUbGRgYFhgYHBgfGhoYGhgYFxoYHSggGBslHxwUITEhJykrLi4uGh8zODMsNygtLisBCgoKDg0OGxAQGiwkICQ3LywsLCw0LDcsLDQsNDQsLDcsLCw0LCwsLCwsLCwsLCwsLCwsLCwvLCwsLCwsLCwsLP/AABEIARcAtAMBIgACEQEDEQH/xAAcAAEAAwEBAQEBAAAAAAAAAAAABAUGAwIHAQj/xAA8EAABAwIEAgcGBQMDBQAAAAABAAIRAyEEBRIxQVEGEyJhcYGRQqGxwdHwFCMyYuFScvEHM4IVJHOy0v/EABoBAQADAQEBAAAAAAAAAAAAAAABAgMEBQb/xAAkEQACAgMAAgIDAQEBAAAAAAAAAQIRAyExEkEEMiJRcaGxE//aAAwDAQACEQMRAD8A+4oiIAiIgCIiAIiIAiIgCIiAIiIAiIgCIiAIhKz2b9IIBbRPi/cf8eZ79lWUlFbJSbLHM83p0bOMu4NG/ieQXTKcb1tMPIgyZF/msVhqUnraj9LZvJMk955rZ5O8OpBzRAMx4AxPuWcMjlItKNInIiLYoEREAREQBERAEREAREQBERAEREAREQBc69ZrGlziABuSvGMxbKTS95gD39wHErIZjj31nAkf2U+X7ncys55FH+loxs75vnBqWEtp8G7Of3nk3uXnL8r1lpfHc3byVe/ENpHtfmVDwBkDxPyXL8Y8O1l3aO0fdlzXbuRrxaO2ZanP7dmtJEbAfytf0ecDQYW/pvHqVhi4vvUdYcPrxW56PtjD04sCCR4EmFfD9ys+FiiIuoyCIiAIiIAiIgCIiAIiIAiIgCIiALji8S2m0veYA+4C91agaCSYAWE6U5uX2m3ALOc/FFoxs5ZhnZq1NbgSB+hvBvf3lcK1eTFPVcDUTuTxuOCrmKQyI3suRtm9CqBHZ35jh5r1hYaJO/vK/S6REQOZt6c1yZMWi09oqEiGdmgapc0kcABc/wAL6Pl7YpMH7W/BYPKcKaj2hskkjtHYcyBxsvoVNkAAbAQujCvZlNnpERdBQIiIAiIgCIiAIiIAiIgCIiAL8Jhfqps/zIMbpkcJ8+ChukSin6S59Yhu0wPLisk5xqO+v3dSMbhi6mKmppDnO9oSNlHpnTH371xTbctm0eE+tgH02tLwWg8Y38PvivdJgAm0c15rZlUcGscQRAAG8eHw8l56of1R5H4qGv0T/RimtO5A5Fd2UaTabXa9btRGmDyHBQa7YIkyZspNGuW7Nm8ykdES2bDorRdpc9wgzpA5AcfNXyo+ib3upuc4RLreglXi7IfUxfQiIrkBERAEREAREQBERAEREAREQHPEVQ1pceAXyrpFmjnOdPP1X0PpFXim4TFifQSPgvleZP7TObgPqsMr9F4o74ZstE7CffC6VF5oUu+y7Mw1729T71zGq0eGCLg35qwoOLmEkSAQJ2j+V4psaAdjA42A8V4/FP6stY50EiRJvE/wpSoM8VaMubczOxXUvdTMiw8o9F+YNmrtTPC5uFJcxzPD4puyNUazoji+spvM3DhNo4K+Wd6I6A1waT2u0RAtFitEuzH9TKXQiIrlQiIgCIiAIiIAiIgCIiAIi54mqGtc47AEoCk6TVgKb3CDwM/yvloaatUvOwnT/C1nTbHhtKAZ1gbd/FZPBN0MAHAE+Zlcs3bNV+i1wuJ01KbdLXCRYz57FaCnhhWLywhhky2Ji/jssjkZmtJkkbK2r5nh2vbTc8io4xLZgTwcRYXsqKi6UpfVEnF4YaDqjU0xbj9VCgNAcNtiORXXEsDW21B8mQRYiBF58Vx6waTMwRZVIZMwlOGEj+r4qzwVZrjpInafA/ZXHLmjSBYhzSfRRcK406sjtNj1H1CunZVmtyPBhlV+nYt25GVeqm6OPDw+oJBJAg8IHu/hXK6Ma/EpLoREWhUIiIAiIgCIiAIiIAi51qwaLlUWYdIKbHaTVa13Bs/E8FWU1HrJUW+GhVZ0jcRh3xxA+KxOa5mammqHOYQ7QRJ3Nx4cVYvzd2Iw76Tj26ZkuHL2Se/efBZvImmiyjsw3SmqHUydVgD6m0D3qFlmZU2UXmq9xcCNIsQCN5mDtHqpOe0XdQ90AaiXDjOk3A9CsMatyNgTMcuce5Y+Fl47mkWlPPqrXOuJdNxbTPD0ULG48uAHJWGS5H1o1umOAHHxPDuVrjMiptgOp6bC5kd/jPgs5ZIRfOHs4sM/FqNKyXT6dNeGsdScYABIM7C581b0MUypTDqZlpMEcRF/JYHF4ANM0iSOIPyUnoriqvWikwmCSSOAjcnlb5K6fkrRy5/jKC2qf+H0XLqxAA4TY+NiprpEEX0ke75ELhFJraekuuDqGkWubi6lms0kBx0ujsumJ4RIUVvZw+i+6J1w4P0ggWmed1oVUdGo0O3nVefAR4hW668f1MZdCIiuQEREAREQBERAFyxFbSO87BdVU5vimsl7zDWje9p8PJQ3SBzzB5LOwJfxJ+S+eYvorUOI1vc2C6zw7tXABBESbTvZa1vSjCiQarRABuHDnYAiSfqFRYnOi/XVpgMpajFaoNxAGlo9ozJEe5cebxlv/hvjyOFlPnmKALmhzBSY5pFjreYvEDxuvPR/OwC4sY8l4IIguDhxiDI8dgutPKOsBq1HTP6Wn2hNy6OHx8Fa9Dq1OjQqufpb2rwO0Qdmgb87BUhvb0Utmazd2KLC91ACkNIDhOmDfciBx9Vmx0dqO7bNPaJtfcezPA/Gy1OYZ++n/wBux2qgCToc0SRbS10zt74VXlJNQuPF7iTExyFuCl5PFaOvB8SWSHknv0R8vxrsPUb1jS0gwIMD1HwV90izr8S7U5gkCGuaSJHwXN+ADqopvOoETfu3JlVGZ6GfotTkhpn9UbkDks5PX4nqfFhkTTy06472RagHAqKazqNRtVlibHvVjleBq1yRTY4wxzv07wD81UZixwZcEQ68jjdTCLTNvkZITi0t+zW1cy0w8kxJHhxE9260vRh34xrdIsC4PnYDn4yvn3UnFPYyg6aj9LX07i+2rlAFyt9QyvF4XLRRo0S0ueTVqau04GfZAlrdh4eJWkIVbZ81L8XRrsFmeDwjerfjKUzfVUaDfYRNloKVUOAc0hzTcEGQe8Ebr+eX5NVqvbSa19Wq4wOyWtkmST3cSeQX2joP0efgsMKL6pqGSY2ayfZYN4+Jk2XTin5LhRmhREWpAREQBERAEREAVK+oHEk3ubfxyV0s8Hw4w2RtPM7lUm6LIz2YZFhus63qgCBA1Elv/Fmx+CiZhhm1qlLslwZYDmbwI5cfJaHGiTGgB0bm/kAF+5bgSxrqjhA3HP8Ahc7ipOkXqkUFTS1r2uADtY2tAMyBwVBhGfmmTYCY4GFoK9PrA9zQXOBJIHyB3WerktqB8eIG94lZZrcaQcdWUGbs/OLfaADrcDJkX34L3kdXSSORn1v9+C45nLsXLQe0JgcibegAXGqyoxwqMG245rNLSTPa+DkTw/zv8ZfY0Go8vPZaAAecEwfELL9IA4VRT2DARPMSSD6QrbF9KOs0gtt1YY4BoDmltpIG+/uVS/NNxpDjweDBjhII9yvGLi7SNsk4zh4t0dstxbqYcWucDpcAQSNwZJj0hRsxqdnT7TiXEcuU/RfjswebW7hAa0d5A3K99G8F+JxdKk8kCsXN1kTBgwR5gK8YNu2c2bPDHBpdeitwVR7CKrdTXB1nibHfcceK/pPIOkFOrg6OIqVGM1MGrU4N7Q7Lt+8FfJK34zJ+uw/Vtd1zOzVvaARrZ+4F3G+yzuByw9kudJ7zYTwv4XW8sihtnkY8cssvGPT+jMNmdCoYp1abnHg17ST6FTV/PdesWaS1xnhpluki8z8F9i6B5s/E4RlSqQXguaSOOnYkcD/lRhz+emjr+X8H/wAI+SdmiREXQeeEREAREQBERAFnH12io6mHdpj7g2JBkiOY39Cr+vXaxpc4gALKY0U8Vqg6XBwdTdF2kbHw7u9ZZeaNMXi3UjpSquDwO4uPPiIHjPuUZ2Nqup1XDadu7/CyuO6RV21zBlzeyREDsmJg3k38iFa5bmdStUYwAUmuvJEh7LnsXgHhxhc0ciekd8/gzjHydcOdB7m1YaLAHUdgZ2b48bclFrMaXmNhzsR4xZanMsDDSWiwFvmqVuGLnBxYRYgkW1AW5bxZWpnHKSfCoZgQxxeB2jx7uAHcv2nh26tekTP2eUq1xoYXkNaWtG0nu8FAm5G6pNJMtjnJLTqzJZ10eJquewdlxMxu13EfD1XjD9F6hN6mkd4JPusvo9CjRNJznO0vOkBpIv5gW248gqauwg/TbyUNtU/RsvkSql0x+Y9E3tYDTeXmTqAEW/aOPGe5WnQrC/7FVsDqqhdqImd+wAefPgrtrl+UqzWdmAJJNhzuT4yoeS+ejGacncmbrGOw+OpGjVDQ4g6SQCWmLOYTxWfx3+njtM0nt18QZDTy4E/fmqwV44q8wPSaswAOh7RzmfVaecZ/dELyg/KDojUv9NQ4M6yuWmO01jRAPHQTw8QtlkeTU8LS6qlOmSSXGSSdyVXUOlTCRLHAc5BjyV9RrNe0OaQQdiF0Y4Y1uIzfJzZF4zZ7REWpzhERAEREAUTMMcKY5uOw+Z7l6xmNbTEuP33qjxbhqNR5gGOPpCpKVEpHPMXHU2q++n2eAlQMUG1GyzU1w8IVVnebkk3sFKwmIDmtcPaAMffmuec/R0YoXsrcTlppOFWluA4kuiBtwi+7irXJsB1dNvam+oERAkcCLenco+aU3lstkAAzffwAPiLqv/6ycPSaazTBm7RJN+0T2hfuWK0z0n55Mfd/6aeuZ3J9VyyPGdax1N36mE3/AKhJXmnpc0EEwQCOEg7GB81FwlPqcSxwsypI8+PyWkenn5FS0ds0oAG+9lXUcNJMEEzsWk799oHmr/N6LD2uPcqdlTS+G7EtnylTVMxM5nGZtpu6sAatQBiQAfed7earqWc6hOrT4i1/ftxtdeek2WOa/rmA6X6ST/S+1/W6nUcK005dT6suguuIdIJlpBNjvCx2dVQ8SZldfrCGi5NwpeOAdADA3SIsTfmfVVeTZaKNQ1AbFptsDyPjwUzMNRLXDa8/X1Cut8MXR1w3acR3SpL2QNvOfuVywTYaTt3ld3VGksplwGpwvBIvxJCnhXp5wr/HdXOSZgaVQX7DiA4cL7O8VTVSGOLWkOAcYI438FPyFgqVqbf3AnlAv8lONNPpWWz6EiIu0yCIvL3gCSYCA9KpzPOmU5a0gnieX8qDnOdmC1kgbTxP0WPxLy4yVjLL6RdRLXE5v1rwHToFyOJVZj8e+q6Nm8AvAZw4dy74fDS4NHPwlYveiyIJwfEgEq5y1+longSPmIHqvNakGOcz2h9V0xNMRItsFCivRZTZPzXHUtI0tIIFxG/rsqPDYY4gOaGU3t1TpfB0nwO/8rhjqku94K50abm9tjocJ4won26LRm0qTNAMnrO/VVDe5on38FIoZKGganuqaTIBdAn7CrsFn79LesAM8RY+YUw51ReIc6OVj9yrqUTNpvpXY7Ew/R+l2qwLrE8geMrzgM2pMqQ+GvHsuA5G/a81SdNGVOvY1l3BvWN7wzeLbiT9hVWAonFy2prNSCdYNo37YNmnkdiqOTT0brFHxtmkx1cGdJtvJaB/kKvOLJIBggH7IVOzLK9My150ibEbg3FttlpMv6MVqlPsUzzl1hPcTuqtOT0VdR4yZgsI2qCSdojw/lfmNDdgIjj8zzVhh8qdR1C+o+zx3sW8woNbAuDXOf2WiSSfvdWknxFItdZFp0pBPHwXSnQk6Ty+/kv3AYjSQeHLf/CmZ9WbVMtGgtiI2txhQTZXVaRYQDtNitt0UyoU29aR2ni08B9SqXJsqdiS1zjFNpuf6iODVulvhh7M5v0ERF0GYVDn+P0gt9Pr8VfLA5zVNWtpbzj3/wCfcs8nC0ekTHVpgbqDuYiVLxlAse8OFwT7oXOjTAbPE+K5X00TOuHaAOEyvdWrAtuT6Rdfmjs2P3yUVxd22gGWz5d6XoVs9VsXqvzi69HFS0jmRfzXCo0NY1w/SbE9/NSMPhZBZ7W47/BRbJqzhVpEyeWylYamHtJG4jUF6yt4JNNwE3N/aH8WUfE1Dh6msXYbOB4Du5qb9kE3GZWaegu2IJbxmfv3qn/DFr5B4+n8q5x9Z1jqmmYjiB9/ey4YfL3PqM0AS8w7/wCvII0pOidrZFxFVlYMcA8VWGKTm39oAeJt7ytF0b6NuI14hjWkjtANDS++79MRaJCt8t6M0qTmuBJLbiYiecK7W+PFTuRSU9UiP+Bp79Wy37Rw2UhEW9GZGx+CbVbBseDhu08x9Fic0xFai7TWa14mxIseRB4LfqHmuXNrsLHDwPJUnCyydHzypjGm4ZB3XEVwRB4rtjMtdTcWuBB7/iOYUnKMifWdbstG7iNu4cyuSpXVGtrtmi6DT1L5mNZj0Ex5rSLjg8K2kxrGCAPsk967LsgqikYt2wiIrEHmo6ATyBXzXEV7g7EgfVfRcc6Kbz+13wK+aYg/mMH9qwzF4HXqdTpO5k/fuXdkAkcvv6pi2EXH+VyZSLgX8FhLRdHbK6jW1RqAcwnbj9yu2LqM60tFmvmxGx+a65Xl7KrAdWnS43P7YNyoPSBulzHDuvz2VqdD2cMBSkVaTuBlvwK74K407PYbd4U2nl7jWY6n+pwMjgRF54BXeB6OjVrqwY/SGyPMn5KVjciPKmZqvRFQdYyzm7gbgjiFNpYF2KpwWHkTt5glaylldFpkU2ye5SwFeOD9kOdmdynov1bA2pUL+6IA7p381d4XA06f6GAd8X9d1IRbKKXClsIiKxAREQBERAeKlJrtwD4gFemtAsLL9RAEREAREQEPNz+TU/tPwXz/ABDQK4A5rf5yfyX+AHqQvn1UxXb/AHLDL0vEtsZQhgkfq2VVgq5FF4Ju18X3gi8q0zInR92VOxv5VU7TU9YACxL1snYCtFGp3H4gei9ZbgTiWNpg7ON+TfnaAuWW0jpqd8fBavoplpo0pdu+/gOAV8cbKydFhgcA2kIBJMRLomPIBS0RdSVGYREQBERAEREAREQBERAEREAREQBERAV2ff7J8Wf+wXz3MH/nMg+2PvxW96Sf7bf/ACN+a+cVyTi6beOry8fRY5Ollwt81xcNezjAjxXLHDTRDYvJPmvWKp/nNHNzfX7j3KfRy44iqGSQ3tFxHATFu9Y90jT2Tchwmt0HYAF3pstao2BwLaQIbx3J3KkrphHxRk3YREVyAiIgCIiAIiIAiIgCIiAIiIAiIgCIiAqukY/KbG4e34FYvL6TH4tjiCOZtYjgQeN+HNbnPB+V4EfRYXD0SMSHAGCSLNO+k+m0rHJ0uuGoy/AsdiXPsWtb6k2HulXmGwrKYIY2J3+z5qLkeGLKVxBcSSOXIKwV4RSVlWwiIrkBERAEREAREQBERAEREAREQBERAEREAREQHLFUA9hYdiFzwOEFNukbm5PMoiit2CSiIp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 descr="http://www.nmschool2007.narod.ru/pplpage/bura/birds.files/image0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33930"/>
            <a:ext cx="2508969" cy="212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картинки\Новая папка (7)\картинки\72ed3d777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78579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Ось урочиста частина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Свято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починаєм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Весняна погожа днина –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Ми пташок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вітаєм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 descr="F:\DSCI18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4643470" cy="3486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Picture 4" descr="http://img10.hostingpics.net/pics/222940ndr1q9s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53510"/>
            <a:ext cx="3438522" cy="27186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308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69</cp:revision>
  <dcterms:created xsi:type="dcterms:W3CDTF">2009-04-17T15:17:34Z</dcterms:created>
  <dcterms:modified xsi:type="dcterms:W3CDTF">2014-04-16T18:51:52Z</dcterms:modified>
</cp:coreProperties>
</file>